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0" r:id="rId3"/>
    <p:sldId id="281" r:id="rId4"/>
    <p:sldId id="282" r:id="rId5"/>
    <p:sldId id="256" r:id="rId6"/>
    <p:sldId id="267" r:id="rId7"/>
    <p:sldId id="268" r:id="rId8"/>
    <p:sldId id="269" r:id="rId9"/>
    <p:sldId id="266" r:id="rId10"/>
    <p:sldId id="257" r:id="rId11"/>
    <p:sldId id="270" r:id="rId12"/>
    <p:sldId id="272" r:id="rId13"/>
    <p:sldId id="273" r:id="rId14"/>
    <p:sldId id="274" r:id="rId15"/>
    <p:sldId id="275" r:id="rId16"/>
    <p:sldId id="276" r:id="rId17"/>
    <p:sldId id="260" r:id="rId18"/>
    <p:sldId id="262" r:id="rId19"/>
    <p:sldId id="263" r:id="rId20"/>
    <p:sldId id="261" r:id="rId21"/>
    <p:sldId id="264" r:id="rId22"/>
    <p:sldId id="278" r:id="rId23"/>
    <p:sldId id="277" r:id="rId24"/>
    <p:sldId id="279" r:id="rId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gmar Hegrová" initials="DH" lastIdx="1" clrIdx="0">
    <p:extLst>
      <p:ext uri="{19B8F6BF-5375-455C-9EA6-DF929625EA0E}">
        <p15:presenceInfo xmlns:p15="http://schemas.microsoft.com/office/powerpoint/2012/main" userId="S-1-5-21-2868909108-1785623329-677765945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2865DC-54A0-4227-82BD-A95CCB69FF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AC380FE-6A54-49AA-A58A-BA44A5E747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D5513E5-17CC-4786-B07B-E2F3C7F0B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E8C6-7AB4-4C7C-BE91-C5236A23E59D}" type="datetimeFigureOut">
              <a:rPr lang="cs-CZ" smtClean="0"/>
              <a:t>27.01.2021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8538D53-7135-4958-8394-10BA380DF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4046C93-A41F-4990-A92D-59AB6CDE9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5DE3A-7A9F-4466-9836-9D5709280E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1132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17B8E3-D056-4C99-B3BD-5A6A87E1A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3D53266-8A69-41FF-8180-C11336D8D8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7AB9950-6EDC-4D04-942C-FEBD56EFF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E8C6-7AB4-4C7C-BE91-C5236A23E59D}" type="datetimeFigureOut">
              <a:rPr lang="cs-CZ" smtClean="0"/>
              <a:t>27.01.2021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D0328A6-A49A-40D2-947D-7E62D950A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A28B3A8-F88C-4425-8DC5-3922954DE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5DE3A-7A9F-4466-9836-9D5709280E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8207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925DB20-215E-42E9-ABB6-AC5B64CCEB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01DBD75-1F12-4BE4-8082-5920060BBB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98B2BE1-A309-448C-928C-32AB23060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E8C6-7AB4-4C7C-BE91-C5236A23E59D}" type="datetimeFigureOut">
              <a:rPr lang="cs-CZ" smtClean="0"/>
              <a:t>27.01.2021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B610A23-74FF-4A9C-BFB5-36BEA570F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6B00C34-C12A-4AE6-A6DD-38E8F7F4F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5DE3A-7A9F-4466-9836-9D5709280E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2486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37B27A-E9C2-4403-8AFC-A9576F0A8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BD94900-F8E5-4AE1-9B8D-BC15D91CD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59A34CB-1105-4660-8236-3C1880AC6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E8C6-7AB4-4C7C-BE91-C5236A23E59D}" type="datetimeFigureOut">
              <a:rPr lang="cs-CZ" smtClean="0"/>
              <a:t>27.01.2021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E8018D1-8359-4D24-A848-691E2C419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D152B9D-CD3A-4F33-AC9C-D5B708CB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5DE3A-7A9F-4466-9836-9D5709280E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9886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6F7EDF-778F-4E48-AC4B-E8D89351F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ED6722A-8B78-4177-87B7-2AE363C2B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A48892C-1251-4E35-AAFF-C7247E422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E8C6-7AB4-4C7C-BE91-C5236A23E59D}" type="datetimeFigureOut">
              <a:rPr lang="cs-CZ" smtClean="0"/>
              <a:t>27.01.2021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36D756-0D66-44C2-B6A6-D8BF71288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F046E56-7F4D-4A21-AEA9-758C76C0A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5DE3A-7A9F-4466-9836-9D5709280E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7827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C50F8E-4AB7-49CB-BEC1-6223345E3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B2A03AC-455A-412A-95F8-DBFDD96AF2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75029B7-0A18-4FE8-83F1-09A518FD66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C1DE95C-21FE-49DB-80A2-D7CB35DEC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E8C6-7AB4-4C7C-BE91-C5236A23E59D}" type="datetimeFigureOut">
              <a:rPr lang="cs-CZ" smtClean="0"/>
              <a:t>27.01.2021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01E0B19-4D4A-4B7D-8671-20293B2F0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FA3E2EC-BF4A-4185-AD53-368BA8E2E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5DE3A-7A9F-4466-9836-9D5709280E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6817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119651-B3F4-433D-9227-24FD0EE7A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002A5BF-515D-45C8-BCEF-9283CA8AD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7CB8BF7-3233-4F1F-80C2-0DDCEC8CA0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FB78C760-D60A-4AC6-B07E-B3D6C80726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99F02705-E672-4F08-AAC2-53CB4733F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9A8D7E3-B43E-4A43-BE29-308B41529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E8C6-7AB4-4C7C-BE91-C5236A23E59D}" type="datetimeFigureOut">
              <a:rPr lang="cs-CZ" smtClean="0"/>
              <a:t>27.01.2021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CADE331-D80C-4526-90AE-CCF5F6D1B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0B2ADA9-F8BD-4B09-BF5A-B84E182EB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5DE3A-7A9F-4466-9836-9D5709280E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789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B0F176-2BB9-4297-B5F7-B61984540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EDD17C0-E006-4B5E-93F0-35FDE7113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E8C6-7AB4-4C7C-BE91-C5236A23E59D}" type="datetimeFigureOut">
              <a:rPr lang="cs-CZ" smtClean="0"/>
              <a:t>27.01.2021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0ABF076-0F6D-4C19-9A52-35E3C8C27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C529EB9-DED0-4BF3-8262-1A01C5D4A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5DE3A-7A9F-4466-9836-9D5709280E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6573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BF377D2-3590-4953-B6DC-309737870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E8C6-7AB4-4C7C-BE91-C5236A23E59D}" type="datetimeFigureOut">
              <a:rPr lang="cs-CZ" smtClean="0"/>
              <a:t>27.01.2021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2F0CECE-40FC-424D-917E-4B5073939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7668260-77F2-432B-B81C-6888879BE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5DE3A-7A9F-4466-9836-9D5709280E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311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5DFE29-D955-4FC9-ABD9-B3A4D33EC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37E780B-C200-41EB-ADFA-91A97CF99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637A8D6-5535-4021-B638-8189B5192C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D3CE1DC-E76E-4EDE-85BC-9437E75A6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E8C6-7AB4-4C7C-BE91-C5236A23E59D}" type="datetimeFigureOut">
              <a:rPr lang="cs-CZ" smtClean="0"/>
              <a:t>27.01.2021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C71409F-F1B1-4007-A106-893E08B39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9D09B4C-EBAD-45E7-AB68-783C19B44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5DE3A-7A9F-4466-9836-9D5709280E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9120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A1828A-1DE1-4398-83A1-C9BF17F3F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0FDF165-CB31-4AB5-8697-07BB1F12AC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4BD9FDBF-8B14-421F-8B96-755DB44F92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1F761D7-AF19-4227-9F8C-E192195CD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E8C6-7AB4-4C7C-BE91-C5236A23E59D}" type="datetimeFigureOut">
              <a:rPr lang="cs-CZ" smtClean="0"/>
              <a:t>27.01.2021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24AB721-1723-4525-91A7-93C410CDA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8986AC5-5D40-4BB9-A636-0E6F48224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5DE3A-7A9F-4466-9836-9D5709280E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4483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D63A5C6-0270-4D71-8392-4F0E95856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7DFA6E8-EAF3-41D1-9B14-0F25DFDB0B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9DBE199-4647-43F8-8CD3-90F1C14CFE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4E8C6-7AB4-4C7C-BE91-C5236A23E59D}" type="datetimeFigureOut">
              <a:rPr lang="cs-CZ" smtClean="0"/>
              <a:t>27.01.2021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451531-5B7A-4C1E-BC95-5DC9871BE3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64FA016-9364-4BDF-B406-16F09D3A79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5DE3A-7A9F-4466-9836-9D5709280E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3993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dbFUbDVLEg" TargetMode="External"/><Relationship Id="rId2" Type="http://schemas.openxmlformats.org/officeDocument/2006/relationships/hyperlink" Target="https://www.youtube.com/watch?v=ucxtiuN4ZmQ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5CF777-FC45-4857-9961-70E8E3D835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Opakování horniny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0ED4D59-71AA-4FAD-91C8-4B020B12DE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Vyvřelé, usazené, přeměněné</a:t>
            </a:r>
          </a:p>
        </p:txBody>
      </p:sp>
    </p:spTree>
    <p:extLst>
      <p:ext uri="{BB962C8B-B14F-4D97-AF65-F5344CB8AC3E}">
        <p14:creationId xmlns:p14="http://schemas.microsoft.com/office/powerpoint/2010/main" val="3566134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0D60C7-217D-48C6-ABA0-0AD9F39DF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POHYBY</a:t>
            </a:r>
            <a:r>
              <a:rPr lang="cs-CZ" dirty="0"/>
              <a:t> </a:t>
            </a:r>
            <a:r>
              <a:rPr lang="cs-CZ" b="1" dirty="0"/>
              <a:t>LITOSFÉRICKÝCH</a:t>
            </a:r>
            <a:r>
              <a:rPr lang="cs-CZ" dirty="0"/>
              <a:t> </a:t>
            </a:r>
            <a:r>
              <a:rPr lang="cs-CZ" b="1" dirty="0"/>
              <a:t>DESEK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CB9A6C14-221E-4987-8C27-4ADA1B153B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128" t="37813" r="28329" b="21343"/>
          <a:stretch/>
        </p:blipFill>
        <p:spPr>
          <a:xfrm>
            <a:off x="1523999" y="2033588"/>
            <a:ext cx="8789333" cy="433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31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919779-E17F-49AD-A9FC-284FD3EEE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64BCB79D-7EA2-4D75-95A9-B299D4237B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6387" y="507716"/>
            <a:ext cx="8339138" cy="62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53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98DAC6-EA02-425E-8896-8145C9CDD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DESKY SE VZDALUJÍ OD SEBE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55D0172-0115-4B2A-9194-E1700F4AF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DVĚ OCEÁNSKÉ DESKY –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STŘEDOOCEÁNSKÝ HŘBET</a:t>
            </a:r>
          </a:p>
          <a:p>
            <a:r>
              <a:rPr lang="cs-CZ" dirty="0"/>
              <a:t>MAGMA SE VYLÉVÁ A VYTVÁŘÍ SE NOVÁ OCEÁNSKÁ KŮRA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DVĚ PEVNINSKÉ DESKY-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PROPADLINY </a:t>
            </a:r>
            <a:r>
              <a:rPr lang="cs-CZ" dirty="0"/>
              <a:t>– VÝCHOD AFRIKY VYPLNĚNY JEZERY</a:t>
            </a:r>
          </a:p>
        </p:txBody>
      </p:sp>
    </p:spTree>
    <p:extLst>
      <p:ext uri="{BB962C8B-B14F-4D97-AF65-F5344CB8AC3E}">
        <p14:creationId xmlns:p14="http://schemas.microsoft.com/office/powerpoint/2010/main" val="1473051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B58FEC-061B-4B35-9A68-6B1601F9B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89586CF8-3391-49F8-B5BD-3297FCB45C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039" y="697492"/>
            <a:ext cx="4534786" cy="546301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1E88347-819F-4A2D-989F-3B1729F33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9975" y="145475"/>
            <a:ext cx="3676650" cy="626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194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B75F67-6CAB-48D0-8007-00FA27342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SUBDUKCE A KOLIZE DESEK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D35E591-DA48-404F-AA07-89F644298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PODJÍŽDĚNÍ OCEÁNSKÉ DESKY POD PEVNINSKOU</a:t>
            </a:r>
          </a:p>
          <a:p>
            <a:r>
              <a:rPr lang="cs-CZ" dirty="0"/>
              <a:t>VZNIKAJÍ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OSTROVNÍ OBLOUKY SOPEČNÉHO PŮVODU</a:t>
            </a:r>
            <a:r>
              <a:rPr lang="cs-CZ" dirty="0"/>
              <a:t> ODDĚLENY OD PEVNINY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HLUBOKOMOŘSKÝMI PŘÍKOPY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KOLIZE DVOU PEVNINSKÝCH DESEK</a:t>
            </a:r>
          </a:p>
          <a:p>
            <a:r>
              <a:rPr lang="cs-CZ" dirty="0"/>
              <a:t>DEFORMACE OKRAJOVÝCH ČÁSTÍ DESEK –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VZNIK POHOŘÍ Z NASUNUTÉHO MATEIÁLU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4861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CCBA57-D9B1-4A19-9A48-2AE88C1D1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2BED6E47-8886-4F7B-809B-2995E72185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850" y="466224"/>
            <a:ext cx="6438900" cy="538292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EB3A544-3C82-4618-B334-2E06DCC48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25" y="276225"/>
            <a:ext cx="3652838" cy="750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801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B2854E-6EF1-41D4-9D41-23803BD01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SMYKOVÝ POHYB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95B272-7518-4EC5-9F76-165DCFB5F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DESKY SE OD SEBE NEVZDALUJÍ, ALE </a:t>
            </a:r>
          </a:p>
          <a:p>
            <a:pPr marL="0" indent="0">
              <a:buNone/>
            </a:pPr>
            <a:r>
              <a:rPr lang="cs-CZ" dirty="0"/>
              <a:t>POSOUVAJÍ SE PODÉLNĚ</a:t>
            </a:r>
          </a:p>
          <a:p>
            <a:r>
              <a:rPr lang="cs-CZ" dirty="0"/>
              <a:t>PODÉL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ZLOMOVÉ LINIE</a:t>
            </a:r>
          </a:p>
          <a:p>
            <a:r>
              <a:rPr lang="cs-CZ" dirty="0"/>
              <a:t>MŮŽE BÝT VYVOLÁNO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ZEMĚTŘESENÍ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152F0A9-B5AA-4A12-908B-F03714497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925" y="365125"/>
            <a:ext cx="4733925" cy="595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035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9FBC43-A0AB-4E0B-B935-8A5404D0C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LITOSFÉRICKÉ DESKY - STŘETY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C724E8D-2B42-426B-A3F8-3ADD7F83B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2300"/>
            <a:ext cx="10515600" cy="4351338"/>
          </a:xfrm>
        </p:spPr>
        <p:txBody>
          <a:bodyPr/>
          <a:lstStyle/>
          <a:p>
            <a:r>
              <a:rPr lang="cs-CZ" dirty="0"/>
              <a:t>STŘET DVOU PEVNINSKÝCH DESEK</a:t>
            </a:r>
          </a:p>
          <a:p>
            <a:pPr lvl="1"/>
            <a:r>
              <a:rPr lang="cs-CZ" dirty="0"/>
              <a:t>VRÁSNĚNÍ</a:t>
            </a:r>
          </a:p>
          <a:p>
            <a:pPr lvl="1"/>
            <a:r>
              <a:rPr lang="cs-CZ" dirty="0"/>
              <a:t> VZNIK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PÁSEMNÉHO POHOŘÍ</a:t>
            </a:r>
          </a:p>
          <a:p>
            <a:pPr lvl="1"/>
            <a:r>
              <a:rPr lang="cs-CZ" dirty="0"/>
              <a:t>HIMALÁJE, ALPY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7F066AD-A561-4153-98EF-BBFB7396C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5780" y="2414311"/>
            <a:ext cx="5828151" cy="382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268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DC9C32-E5F7-480B-8F9F-9D69C8566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0511338-627D-4641-AD84-76AAC2E09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017" y="123825"/>
            <a:ext cx="9125966" cy="6858000"/>
          </a:xfrm>
          <a:prstGeom prst="rect">
            <a:avLst/>
          </a:prstGeom>
        </p:spPr>
      </p:pic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EF4D8C3-FFF9-4B58-881D-2D5C17B3E7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7839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6EB5C4-1075-456A-B8E7-51594C6B6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11A44367-DBF7-4095-9778-25AEAACAF0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202" t="23276" r="21557" b="19810"/>
          <a:stretch/>
        </p:blipFill>
        <p:spPr>
          <a:xfrm>
            <a:off x="1343025" y="776287"/>
            <a:ext cx="9651788" cy="53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378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E46BE9-5B33-45C0-8033-09E11A53E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Vyvřelé horniny			</a:t>
            </a:r>
            <a:r>
              <a:rPr lang="cs-CZ" sz="1600" dirty="0"/>
              <a:t>tuhne magma pod povrchem nebo na povrchu</a:t>
            </a:r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1A054661-4472-4367-9C0A-C0F48A6CAC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612" y="1524000"/>
            <a:ext cx="3312614" cy="2481263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E7733ABF-B51D-476C-BBA8-2599E96FF6FB}"/>
              </a:ext>
            </a:extLst>
          </p:cNvPr>
          <p:cNvSpPr/>
          <p:nvPr/>
        </p:nvSpPr>
        <p:spPr>
          <a:xfrm>
            <a:off x="6296025" y="681037"/>
            <a:ext cx="4038600" cy="842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DD9B4A4-5F87-46D0-8039-FEAA975F9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50" y="2006600"/>
            <a:ext cx="4591050" cy="344328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1F297BA-E57F-44EF-9C2F-CCF3457E21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7" y="3567113"/>
            <a:ext cx="3931790" cy="331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58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E83413-26F4-42AE-A0BA-401DA7B32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DŮKAZY POHYBU LITOSFÉRICKÝCH DESEK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623DECA-8020-4BF2-BED1-572C80C73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PANGEA –jedna velká pevnina- rozpad</a:t>
            </a:r>
          </a:p>
          <a:p>
            <a:endParaRPr lang="cs-CZ" dirty="0"/>
          </a:p>
          <a:p>
            <a:r>
              <a:rPr lang="cs-CZ" dirty="0"/>
              <a:t>Podobnost protilehlých částí světadílů</a:t>
            </a:r>
          </a:p>
          <a:p>
            <a:endParaRPr lang="cs-CZ" dirty="0"/>
          </a:p>
          <a:p>
            <a:r>
              <a:rPr lang="cs-CZ" dirty="0"/>
              <a:t>Podobná geologická stavba protilehlých pevnin</a:t>
            </a:r>
          </a:p>
          <a:p>
            <a:endParaRPr lang="cs-CZ" dirty="0"/>
          </a:p>
          <a:p>
            <a:r>
              <a:rPr lang="cs-CZ" dirty="0"/>
              <a:t>Nálezy stejných zkamenělin</a:t>
            </a:r>
          </a:p>
        </p:txBody>
      </p:sp>
    </p:spTree>
    <p:extLst>
      <p:ext uri="{BB962C8B-B14F-4D97-AF65-F5344CB8AC3E}">
        <p14:creationId xmlns:p14="http://schemas.microsoft.com/office/powerpoint/2010/main" val="31163346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8318FF-E0CB-405A-9FA1-D388971E7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F88496E8-92B8-42C1-88EA-E62278C557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587" t="15396" r="25497" b="6895"/>
          <a:stretch/>
        </p:blipFill>
        <p:spPr>
          <a:xfrm>
            <a:off x="2047874" y="533400"/>
            <a:ext cx="7646669" cy="608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677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777328-7477-406A-86D6-62AB24DF3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videoukázky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DFD3E0-8053-4BC0-A8C3-988AFD906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Pohyb kontinentů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https://www.youtube.com/watch?v=ucxtiuN4ZmQ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Litosférické desky pohyb (od 1:30 min)</a:t>
            </a:r>
          </a:p>
          <a:p>
            <a:pPr marL="0" indent="0">
              <a:buNone/>
            </a:pPr>
            <a:r>
              <a:rPr lang="cs-CZ" dirty="0">
                <a:hlinkClick r:id="rId3"/>
              </a:rPr>
              <a:t>https://www.youtube.com/watch?v=ydbFUbDVLEg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20778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E4B59C-6543-4280-B804-B875F951E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Geologické děje  (zápis)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18D78A-52F6-4D25-9A8B-7D1E2517E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8750"/>
            <a:ext cx="10515600" cy="474821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Vnitřní</a:t>
            </a:r>
            <a:r>
              <a:rPr lang="cs-CZ" dirty="0"/>
              <a:t> geologické děje- </a:t>
            </a:r>
            <a:r>
              <a:rPr lang="cs-CZ" sz="2400" dirty="0"/>
              <a:t>energie uvnitř Země – teplo, pohyb hmoty</a:t>
            </a:r>
            <a:endParaRPr lang="cs-CZ" dirty="0"/>
          </a:p>
          <a:p>
            <a:pPr lvl="1"/>
            <a:r>
              <a:rPr lang="cs-CZ" dirty="0"/>
              <a:t>Pohyby litosférických desek, tektonické poruchy</a:t>
            </a:r>
          </a:p>
          <a:p>
            <a:pPr lvl="1"/>
            <a:r>
              <a:rPr lang="cs-CZ" dirty="0"/>
              <a:t>Zemětřesení, sopečná činnost</a:t>
            </a:r>
          </a:p>
          <a:p>
            <a:r>
              <a:rPr lang="cs-CZ" dirty="0">
                <a:solidFill>
                  <a:srgbClr val="FF0000"/>
                </a:solidFill>
              </a:rPr>
              <a:t>Vnější </a:t>
            </a:r>
            <a:r>
              <a:rPr lang="cs-CZ" dirty="0"/>
              <a:t>geologické </a:t>
            </a:r>
            <a:r>
              <a:rPr lang="cs-CZ" sz="2400" dirty="0"/>
              <a:t>děje- přeměna zemského povrchu </a:t>
            </a:r>
            <a:endParaRPr lang="cs-CZ" dirty="0"/>
          </a:p>
          <a:p>
            <a:pPr lvl="1"/>
            <a:r>
              <a:rPr lang="cs-CZ" dirty="0"/>
              <a:t>za působení vody, větru, mrazu, oxidu uhličitého, slunečního záření</a:t>
            </a:r>
          </a:p>
          <a:p>
            <a:pPr marL="0" lvl="1" indent="0">
              <a:buNone/>
            </a:pPr>
            <a:r>
              <a:rPr lang="cs-CZ" sz="2800" dirty="0">
                <a:solidFill>
                  <a:srgbClr val="FF0000"/>
                </a:solidFill>
              </a:rPr>
              <a:t>Vnitřní geologické děje</a:t>
            </a:r>
          </a:p>
          <a:p>
            <a:pPr marL="228600" lvl="2" indent="0">
              <a:buNone/>
            </a:pPr>
            <a:r>
              <a:rPr lang="cs-CZ" sz="2400" dirty="0">
                <a:solidFill>
                  <a:schemeClr val="accent4">
                    <a:lumMod val="50000"/>
                  </a:schemeClr>
                </a:solidFill>
              </a:rPr>
              <a:t>1. Pohyby litosférických desek</a:t>
            </a:r>
          </a:p>
          <a:p>
            <a:pPr marL="914400" lvl="3"/>
            <a:r>
              <a:rPr lang="cs-CZ" dirty="0">
                <a:solidFill>
                  <a:schemeClr val="accent4">
                    <a:lumMod val="50000"/>
                  </a:schemeClr>
                </a:solidFill>
              </a:rPr>
              <a:t>Klouzavý pohyb po tekutém zemském plášti- litosféra se láme</a:t>
            </a:r>
          </a:p>
          <a:p>
            <a:pPr marL="914400" lvl="3"/>
            <a:r>
              <a:rPr lang="cs-CZ" dirty="0"/>
              <a:t>k sobě- podsouvání (o pod P) – sopečná činnost, příkopy   </a:t>
            </a:r>
          </a:p>
          <a:p>
            <a:pPr marL="685800" lvl="3" indent="0">
              <a:buNone/>
            </a:pPr>
            <a:r>
              <a:rPr lang="cs-CZ" dirty="0"/>
              <a:t>                - narážení – drcení desek – pásemná pohoří, zemětřesení</a:t>
            </a:r>
          </a:p>
          <a:p>
            <a:pPr marL="914400" lvl="3"/>
            <a:r>
              <a:rPr lang="cs-CZ" dirty="0"/>
              <a:t>od sebe – oceánské hřbety (O-O), propadliny (P-O)</a:t>
            </a:r>
          </a:p>
          <a:p>
            <a:pPr marL="914400" lvl="3"/>
            <a:r>
              <a:rPr lang="cs-CZ" dirty="0"/>
              <a:t>podélné posouvání – zemětřesení</a:t>
            </a:r>
          </a:p>
          <a:p>
            <a:pPr marL="914400" lvl="3"/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57FC3C0-3B16-492C-8A1F-CDC914CE5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8589" y="5429250"/>
            <a:ext cx="4791871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0174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F0BA42-C1D8-47DB-A6A9-1CE62CBDA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DÚ z online hodiny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63418BD-11E2-4594-B351-963B71C51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dirty="0">
                <a:solidFill>
                  <a:srgbClr val="53813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 čemu slouží radioteleskop?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dirty="0">
                <a:solidFill>
                  <a:srgbClr val="53813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 jsou a kde vznikají tzv. polštářové lávy?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dirty="0">
                <a:solidFill>
                  <a:srgbClr val="53813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 je rift a kde vzniká?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dirty="0">
                <a:solidFill>
                  <a:srgbClr val="53813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Jaká je budoucnost pohybu kontinentů?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cs-CZ" dirty="0">
                <a:solidFill>
                  <a:srgbClr val="53813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…………………….   b. …………………….   c. ……………………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Vypracované zadání nezasílat, kontrola na další online hodině.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5710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20E98E-DC39-4F62-A3A7-9F420CD5C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Usazené horniny 		</a:t>
            </a:r>
            <a:r>
              <a:rPr lang="cs-CZ" sz="1600" dirty="0"/>
              <a:t>usazováním na dně moří, řek, oceánů</a:t>
            </a:r>
            <a:br>
              <a:rPr lang="cs-CZ" sz="1600" dirty="0"/>
            </a:br>
            <a:r>
              <a:rPr lang="cs-CZ" sz="1600" dirty="0"/>
              <a:t>						úlomky, organogenní, chemické</a:t>
            </a:r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A1E63D24-0E6D-42B5-A8A7-A5FB594D78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670" y="1690688"/>
            <a:ext cx="4138118" cy="3099594"/>
          </a:xfrm>
          <a:prstGeom prst="rect">
            <a:avLst/>
          </a:prstGeom>
        </p:spPr>
      </p:pic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86E1E6CC-F3A0-4638-862A-849FEF251CC9}"/>
              </a:ext>
            </a:extLst>
          </p:cNvPr>
          <p:cNvSpPr/>
          <p:nvPr/>
        </p:nvSpPr>
        <p:spPr>
          <a:xfrm>
            <a:off x="6210300" y="681037"/>
            <a:ext cx="4391025" cy="9096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153EA79-E7EF-4062-B6E6-3584272E6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7" y="3429000"/>
            <a:ext cx="3081338" cy="308133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48FAE92-99C4-4FF1-BBB9-37FD2F2B4B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9784" y="1690688"/>
            <a:ext cx="4037541" cy="259556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5D5A5D1-6DE5-442A-8821-E70B5AD550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8167" y="4106447"/>
            <a:ext cx="3586163" cy="238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88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DD0908-4077-4CDF-A7F7-F288F23AA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Přeměněné horniny			</a:t>
            </a:r>
            <a:r>
              <a:rPr lang="cs-CZ" sz="1600" dirty="0"/>
              <a:t>za působení teploty a tlaku na původní horniny,   							vznik přeměnou, </a:t>
            </a:r>
            <a:endParaRPr 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EDD768F7-5BCC-4DD3-AF23-7AFDFAFF55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875" y="1465479"/>
            <a:ext cx="4962525" cy="3383540"/>
          </a:xfrm>
          <a:prstGeom prst="rect">
            <a:avLst/>
          </a:prstGeom>
        </p:spPr>
      </p:pic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32C93AE8-C33B-4C83-83C5-953CD49E6A84}"/>
              </a:ext>
            </a:extLst>
          </p:cNvPr>
          <p:cNvSpPr/>
          <p:nvPr/>
        </p:nvSpPr>
        <p:spPr>
          <a:xfrm>
            <a:off x="7153275" y="771525"/>
            <a:ext cx="4200525" cy="9191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35AC872-E050-404D-A675-A5AF8E2600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928"/>
          <a:stretch/>
        </p:blipFill>
        <p:spPr>
          <a:xfrm>
            <a:off x="3005137" y="3818154"/>
            <a:ext cx="5673086" cy="303984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34F85CF-52E5-48C0-A19E-1E7204C243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0987" y="2097088"/>
            <a:ext cx="3995738" cy="295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20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37D446-DA1E-4A45-B18A-CB32327F17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GEOLOGICKÉ DĚJE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E441A4F-69F9-4DEE-ADBE-B7F56A0617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OPAKOVÁNÍ HORNINY</a:t>
            </a:r>
          </a:p>
        </p:txBody>
      </p:sp>
    </p:spTree>
    <p:extLst>
      <p:ext uri="{BB962C8B-B14F-4D97-AF65-F5344CB8AC3E}">
        <p14:creationId xmlns:p14="http://schemas.microsoft.com/office/powerpoint/2010/main" val="4124793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B57C85-42DA-4164-A582-16944AFB1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GEOLOGICKÉ</a:t>
            </a:r>
            <a:r>
              <a:rPr lang="cs-CZ" dirty="0"/>
              <a:t> </a:t>
            </a:r>
            <a:r>
              <a:rPr lang="cs-CZ" b="1" dirty="0"/>
              <a:t>DĚJE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3FF3ACF3-E7EB-4065-BF71-B19A9FB152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079" t="30500" r="21926" b="8865"/>
          <a:stretch/>
        </p:blipFill>
        <p:spPr>
          <a:xfrm>
            <a:off x="1819274" y="1543051"/>
            <a:ext cx="8842982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96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9A2920-403F-401F-89C6-78A0F333C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VNITŘNÍ GEOLOGIKÉ DĚJE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B9860E0F-6E9A-4F23-9ADD-E7B90A9D26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833" t="30719" r="25005" b="7552"/>
          <a:stretch/>
        </p:blipFill>
        <p:spPr>
          <a:xfrm>
            <a:off x="1657350" y="1295400"/>
            <a:ext cx="8516742" cy="536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8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1969A7-E9D4-4D6C-9F2B-5A68AE6B8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b="1" dirty="0"/>
              <a:t>VNITŘNÍ GEOLOGICKÉ DĚJE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B497312-2A62-4D46-A529-011BAA5CF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POHYBY LITOSFÉRICKÝCH DESEK</a:t>
            </a:r>
          </a:p>
          <a:p>
            <a:r>
              <a:rPr lang="cs-CZ" dirty="0"/>
              <a:t>VRÁSNĚNÍ- TEKTONICKÉ PORUCHY</a:t>
            </a:r>
          </a:p>
          <a:p>
            <a:r>
              <a:rPr lang="cs-CZ" dirty="0"/>
              <a:t>SOPEČNÁ ČINNOST</a:t>
            </a:r>
          </a:p>
          <a:p>
            <a:r>
              <a:rPr lang="cs-CZ" dirty="0"/>
              <a:t>ZEMĚTŘESENÍ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576EAC3-49CD-4882-B858-671B40CDD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9187" y="3975147"/>
            <a:ext cx="3524742" cy="265376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88EB3BD-4970-48F4-BB75-99D838C79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3049" y="1368906"/>
            <a:ext cx="5401008" cy="201618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290228C-D8D9-4E6B-8A34-72F26DFB36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58" y="4247082"/>
            <a:ext cx="2501463" cy="238182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AD84BF5-CB9E-4074-B9BD-1C9AEE069D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9663" y="4001294"/>
            <a:ext cx="4019709" cy="253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42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A06E46-EC9F-4187-BFA2-915131115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Pohyby litosférických desek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00E0DC0B-B993-4B3B-80B3-55CFEAA7A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40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KLOUZÁNÍ PO ROZTAVENÉ HMOTĚ ZEMSKÉHO PLÁŠTĚ</a:t>
            </a:r>
          </a:p>
          <a:p>
            <a:br>
              <a:rPr lang="cs-CZ" sz="40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</a:br>
            <a:r>
              <a:rPr lang="cs-CZ" sz="40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NĚKOLIK CM ZA ROK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6B391DD-4812-42CF-A099-77B9A0373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7745" y="2733346"/>
            <a:ext cx="4408433" cy="309248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5E1760D-5ADE-45C4-9255-C831866A3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0630" y="427958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02848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415</Words>
  <Application>Microsoft Office PowerPoint</Application>
  <PresentationFormat>Širokoúhlá obrazovka</PresentationFormat>
  <Paragraphs>75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Motiv Office</vt:lpstr>
      <vt:lpstr>Opakování horniny</vt:lpstr>
      <vt:lpstr>Vyvřelé horniny   tuhne magma pod povrchem nebo na povrchu</vt:lpstr>
      <vt:lpstr>Usazené horniny   usazováním na dně moří, řek, oceánů       úlomky, organogenní, chemické</vt:lpstr>
      <vt:lpstr>Přeměněné horniny   za působení teploty a tlaku na původní horniny,          vznik přeměnou, </vt:lpstr>
      <vt:lpstr>GEOLOGICKÉ DĚJE</vt:lpstr>
      <vt:lpstr>GEOLOGICKÉ DĚJE</vt:lpstr>
      <vt:lpstr>VNITŘNÍ GEOLOGIKÉ DĚJE</vt:lpstr>
      <vt:lpstr>VNITŘNÍ GEOLOGICKÉ DĚJE</vt:lpstr>
      <vt:lpstr>Pohyby litosférických desek </vt:lpstr>
      <vt:lpstr>POHYBY LITOSFÉRICKÝCH DESEK</vt:lpstr>
      <vt:lpstr>Prezentace aplikace PowerPoint</vt:lpstr>
      <vt:lpstr>DESKY SE VZDALUJÍ OD SEBE</vt:lpstr>
      <vt:lpstr>Prezentace aplikace PowerPoint</vt:lpstr>
      <vt:lpstr>SUBDUKCE A KOLIZE DESEK</vt:lpstr>
      <vt:lpstr>Prezentace aplikace PowerPoint</vt:lpstr>
      <vt:lpstr>SMYKOVÝ POHYB</vt:lpstr>
      <vt:lpstr>LITOSFÉRICKÉ DESKY - STŘETY</vt:lpstr>
      <vt:lpstr>Prezentace aplikace PowerPoint</vt:lpstr>
      <vt:lpstr>Prezentace aplikace PowerPoint</vt:lpstr>
      <vt:lpstr>DŮKAZY POHYBU LITOSFÉRICKÝCH DESEK</vt:lpstr>
      <vt:lpstr>Prezentace aplikace PowerPoint</vt:lpstr>
      <vt:lpstr>videoukázky</vt:lpstr>
      <vt:lpstr>Geologické děje  (zápis)</vt:lpstr>
      <vt:lpstr>DÚ z online hodiny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Dagmar Hegrová</dc:creator>
  <cp:lastModifiedBy>Zbyněk Koláčný</cp:lastModifiedBy>
  <cp:revision>18</cp:revision>
  <dcterms:created xsi:type="dcterms:W3CDTF">2021-01-26T12:43:35Z</dcterms:created>
  <dcterms:modified xsi:type="dcterms:W3CDTF">2021-01-27T11:14:55Z</dcterms:modified>
</cp:coreProperties>
</file>